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D49CCA-04C1-4835-9816-403766F3F203}">
  <a:tblStyle styleId="{F3D49CCA-04C1-4835-9816-403766F3F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afb83f2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afb83f2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afb83f2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afb83f2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afb83f2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afb83f2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c9a1ce8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c9a1ce8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9a1ce8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9a1ce8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afb83f2e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afb83f2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afb83f2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afb83f2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afb83f2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afb83f2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kaihaseg/Gimbal" TargetMode="External"/><Relationship Id="rId4" Type="http://schemas.openxmlformats.org/officeDocument/2006/relationships/hyperlink" Target="https://t.me/Gimbal57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10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В</a:t>
            </a: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ертикальный 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стабилизатор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17800" y="3966600"/>
            <a:ext cx="21585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Токарев Георгий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Кулагин Сергей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Хасэгава Кай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23.05.2025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247452"/>
            <a:ext cx="1295100" cy="6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688600"/>
            <a:ext cx="88323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Описание: 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Данный проект представляет собой, устройство, цель которого компенсировать непредумышленные движения рук пользователя для повышения качества фото/видеосъёмки.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Цель проекта: 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Спроектировать и изготовить вертикальный стабилизатор для работы с фотоаппаратом или видеокамерой при ручной 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съемке</a:t>
            </a:r>
            <a:b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Задачи: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Выбрать необходимые материалы, приводы и другие компоненты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Разработать ПО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Спроектировать все элементы прототипа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Изготовить детали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Собрать прототип, провести испытания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25" y="4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Идея/мотивация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13" y="119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На рынке нет потребительского стабилизатора оси Z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4625"/>
            <a:ext cx="2654625" cy="2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563" y="2184625"/>
            <a:ext cx="2958875" cy="2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50" y="1980800"/>
            <a:ext cx="2858450" cy="28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Ход работы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6975"/>
            <a:ext cx="37785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 начальном планировании было решено использовать в качестве основного материала сталь в силу её прочности, однако при дальнейшей работе основные материалы были изменены на PLA/PETG пластик, т.к. пришлось использовать шаговый двигатель вместо 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приводов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что означает использование редукторов. Это кратно увеличивает сложность разработки и изготовления деталей из металла.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475" y="1176950"/>
            <a:ext cx="4308825" cy="308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Ход работы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644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дальнейшей разработке была получена данная модель. PETG пластик использовался для шкивов, а корпус изготовлен из PLA пластика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-4569" l="0" r="-2997" t="0"/>
          <a:stretch/>
        </p:blipFill>
        <p:spPr>
          <a:xfrm>
            <a:off x="5877475" y="2343575"/>
            <a:ext cx="2393726" cy="2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photo_2025-05-23_17-40-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343575"/>
            <a:ext cx="196095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650" y="2343575"/>
            <a:ext cx="19288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проекта. Что следует улучшить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264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200">
                <a:solidFill>
                  <a:schemeClr val="dk1"/>
                </a:solidFill>
              </a:rPr>
              <a:t>Большой размер и вес; Неудобная эргономика; На данный момент стабилизатор неудобно и тяжело держать на руках.</a:t>
            </a:r>
            <a:endParaRPr sz="2200">
              <a:solidFill>
                <a:schemeClr val="dk1"/>
              </a:solidFill>
            </a:endParaRPr>
          </a:p>
          <a:p>
            <a:pPr indent="-3264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200">
                <a:solidFill>
                  <a:schemeClr val="dk1"/>
                </a:solidFill>
              </a:rPr>
              <a:t>Большое трение в системе</a:t>
            </a:r>
            <a:endParaRPr sz="2200">
              <a:solidFill>
                <a:schemeClr val="dk1"/>
              </a:solidFill>
            </a:endParaRPr>
          </a:p>
          <a:p>
            <a:pPr indent="-3264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200">
                <a:solidFill>
                  <a:schemeClr val="dk1"/>
                </a:solidFill>
              </a:rPr>
              <a:t>Низкая скорость движения механизмов</a:t>
            </a:r>
            <a:endParaRPr sz="2200">
              <a:solidFill>
                <a:schemeClr val="dk1"/>
              </a:solidFill>
            </a:endParaRPr>
          </a:p>
          <a:p>
            <a:pPr indent="-3264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200">
                <a:solidFill>
                  <a:schemeClr val="dk1"/>
                </a:solidFill>
              </a:rPr>
              <a:t>Большой шум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В процессе тестирования также выяснилось, что в случайный момент времени прерывания от гиродатчика могут перестать приниматься, из-за чего работа всего стабилизатора неожиданно останавливается. Помимо того, шаговый мотор оказался слишком слаб для профессиональных камер (проверено на примере Canon EOS 7D).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Компоненты</a:t>
            </a:r>
            <a:r>
              <a:rPr lang="ru"/>
              <a:t>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23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Шаговый двигатель NEMA2357HS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Драйвер шагового двигателя TB6600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Привод MG995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Ремни Chesbelt HTD 5M/3M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Акселерометр - гироскоп BMI160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pro micro 5V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Преобразователь напряжения LM25966 5V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Подшипники RS608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96" y="3457700"/>
            <a:ext cx="2429350" cy="16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525" y="1123950"/>
            <a:ext cx="2509949" cy="16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450" y="2797250"/>
            <a:ext cx="1619574" cy="16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Проектная команда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4" name="Google Shape;114;p20"/>
          <p:cNvGraphicFramePr/>
          <p:nvPr/>
        </p:nvGraphicFramePr>
        <p:xfrm>
          <a:off x="311700" y="135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{F3D49CCA-04C1-4835-9816-403766F3F203}</a:tableStyleId>
              </a:tblPr>
              <a:tblGrid>
                <a:gridCol w="4260300"/>
                <a:gridCol w="4260300"/>
              </a:tblGrid>
              <a:tr h="92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Токарев Георгий Б01-305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Проектирование деталей проекта, работа с 3Д-принтерами, сборка проекта 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92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Кулагин Сергей Б01-304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Разработка ПО, пайка, сборка проекта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94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Хасэгава Кай Б01-301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Работа с 3Д-принтерами, сборка проекта, введение телеграмм канала, составление отчетов и презентаций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3909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https://github.com/kaihaseg/Gimbal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https://t.me/Gimbal57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525" y="1337525"/>
            <a:ext cx="2187201" cy="278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80474"/>
            <a:ext cx="2187199" cy="223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